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8C4714-4FA1-498E-B902-FD87C9716C1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7D4DF2-9376-49E0-B60E-4D65E5FC99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676400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BÀI 13. PHẦN MỀM GHI ÂM VÀ XỬ LÍ ÂM THANH AUDACITY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GV: </a:t>
            </a:r>
            <a:r>
              <a:rPr lang="en-US" dirty="0" err="1" smtClean="0"/>
              <a:t>Lê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Sơn</a:t>
            </a:r>
            <a:r>
              <a:rPr lang="en-US" dirty="0" smtClean="0"/>
              <a:t>– </a:t>
            </a:r>
            <a:r>
              <a:rPr lang="en-US" dirty="0" smtClean="0"/>
              <a:t>THCS </a:t>
            </a:r>
            <a:r>
              <a:rPr lang="en-US" dirty="0" smtClean="0"/>
              <a:t>Tam </a:t>
            </a:r>
            <a:r>
              <a:rPr lang="en-US" dirty="0" err="1" smtClean="0"/>
              <a:t>Thôn</a:t>
            </a:r>
            <a:r>
              <a:rPr lang="en-US" dirty="0" smtClean="0"/>
              <a:t> </a:t>
            </a:r>
            <a:r>
              <a:rPr lang="en-US" dirty="0" err="1" smtClean="0"/>
              <a:t>Hiệp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mức</a:t>
            </a:r>
            <a:r>
              <a:rPr lang="en-US" b="1" dirty="0" smtClean="0"/>
              <a:t> </a:t>
            </a:r>
            <a:r>
              <a:rPr lang="en-US" b="1" dirty="0" err="1" smtClean="0"/>
              <a:t>đơn</a:t>
            </a:r>
            <a:r>
              <a:rPr lang="en-US" b="1" dirty="0" smtClean="0"/>
              <a:t> </a:t>
            </a:r>
            <a:r>
              <a:rPr lang="en-US" b="1" dirty="0" err="1" smtClean="0"/>
              <a:t>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c) </a:t>
            </a:r>
            <a:r>
              <a:rPr lang="en-US" b="1" dirty="0" err="1" smtClean="0"/>
              <a:t>Đánh</a:t>
            </a:r>
            <a:r>
              <a:rPr lang="en-US" b="1" dirty="0" smtClean="0"/>
              <a:t> </a:t>
            </a:r>
            <a:r>
              <a:rPr lang="en-US" b="1" dirty="0" err="1" smtClean="0"/>
              <a:t>dấu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đoạn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-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thả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thả</a:t>
            </a:r>
            <a:r>
              <a:rPr lang="en-US" dirty="0" smtClean="0"/>
              <a:t>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qua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mức</a:t>
            </a:r>
            <a:r>
              <a:rPr lang="en-US" b="1" dirty="0" smtClean="0"/>
              <a:t> </a:t>
            </a:r>
            <a:r>
              <a:rPr lang="en-US" b="1" dirty="0" err="1" smtClean="0"/>
              <a:t>đơn</a:t>
            </a:r>
            <a:r>
              <a:rPr lang="en-US" b="1" dirty="0" smtClean="0"/>
              <a:t> </a:t>
            </a:r>
            <a:r>
              <a:rPr lang="en-US" b="1" dirty="0" err="1" smtClean="0"/>
              <a:t>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d)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xóa</a:t>
            </a:r>
            <a:r>
              <a:rPr lang="en-US" b="1" dirty="0" smtClean="0"/>
              <a:t>, </a:t>
            </a:r>
            <a:r>
              <a:rPr lang="en-US" b="1" dirty="0" err="1" smtClean="0"/>
              <a:t>cắt</a:t>
            </a:r>
            <a:r>
              <a:rPr lang="en-US" b="1" dirty="0" smtClean="0"/>
              <a:t>, </a:t>
            </a:r>
            <a:r>
              <a:rPr lang="en-US" b="1" dirty="0" err="1" smtClean="0"/>
              <a:t>dán</a:t>
            </a:r>
            <a:r>
              <a:rPr lang="en-US" b="1" dirty="0" smtClean="0"/>
              <a:t> </a:t>
            </a:r>
            <a:r>
              <a:rPr lang="en-US" b="1" dirty="0" err="1" smtClean="0"/>
              <a:t>đoạn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: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xóa</a:t>
            </a:r>
            <a:r>
              <a:rPr lang="en-US" dirty="0" smtClean="0"/>
              <a:t>, </a:t>
            </a:r>
            <a:r>
              <a:rPr lang="en-US" dirty="0" err="1" smtClean="0"/>
              <a:t>nhấn</a:t>
            </a:r>
            <a:r>
              <a:rPr lang="en-US" dirty="0" smtClean="0"/>
              <a:t> Delete</a:t>
            </a:r>
          </a:p>
          <a:p>
            <a:r>
              <a:rPr lang="en-US" dirty="0" smtClean="0"/>
              <a:t>- Sao </a:t>
            </a:r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:</a:t>
            </a:r>
          </a:p>
          <a:p>
            <a:r>
              <a:rPr lang="en-US" dirty="0" smtClean="0"/>
              <a:t>+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chép</a:t>
            </a:r>
            <a:endParaRPr lang="en-US" dirty="0" smtClean="0"/>
          </a:p>
          <a:p>
            <a:r>
              <a:rPr lang="en-US" dirty="0" smtClean="0"/>
              <a:t>+ </a:t>
            </a:r>
            <a:r>
              <a:rPr lang="en-US" dirty="0" err="1" smtClean="0"/>
              <a:t>Nhấn</a:t>
            </a:r>
            <a:r>
              <a:rPr lang="en-US" dirty="0" smtClean="0"/>
              <a:t> Ctrl + C (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chép</a:t>
            </a:r>
            <a:r>
              <a:rPr lang="en-US" dirty="0" smtClean="0"/>
              <a:t>) </a:t>
            </a:r>
            <a:r>
              <a:rPr lang="en-US" dirty="0" err="1" smtClean="0"/>
              <a:t>hoặc</a:t>
            </a:r>
            <a:r>
              <a:rPr lang="en-US" dirty="0" smtClean="0"/>
              <a:t> Ctrl +X (</a:t>
            </a:r>
            <a:r>
              <a:rPr lang="en-US" dirty="0" err="1" smtClean="0"/>
              <a:t>cắt</a:t>
            </a:r>
            <a:r>
              <a:rPr lang="en-US" dirty="0" smtClean="0"/>
              <a:t>)</a:t>
            </a:r>
          </a:p>
          <a:p>
            <a:r>
              <a:rPr lang="en-US" dirty="0" smtClean="0"/>
              <a:t>+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endParaRPr lang="en-US" dirty="0" smtClean="0"/>
          </a:p>
          <a:p>
            <a:r>
              <a:rPr lang="en-US" dirty="0" smtClean="0"/>
              <a:t>+ </a:t>
            </a:r>
            <a:r>
              <a:rPr lang="en-US" dirty="0" err="1" smtClean="0"/>
              <a:t>Nhấn</a:t>
            </a:r>
            <a:r>
              <a:rPr lang="en-US" dirty="0" smtClean="0"/>
              <a:t> Ctrl +V.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, </a:t>
            </a:r>
            <a:r>
              <a:rPr lang="en-US" b="1" dirty="0" err="1" smtClean="0"/>
              <a:t>ghép</a:t>
            </a:r>
            <a:r>
              <a:rPr lang="en-US" b="1" dirty="0" smtClean="0"/>
              <a:t> </a:t>
            </a:r>
            <a:r>
              <a:rPr lang="en-US" b="1" dirty="0" err="1" smtClean="0"/>
              <a:t>nối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nâng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a. </a:t>
            </a:r>
            <a:r>
              <a:rPr lang="en-US" b="1" dirty="0" err="1" smtClean="0"/>
              <a:t>Khái</a:t>
            </a:r>
            <a:r>
              <a:rPr lang="en-US" b="1" dirty="0" smtClean="0"/>
              <a:t> </a:t>
            </a:r>
            <a:r>
              <a:rPr lang="en-US" b="1" dirty="0" err="1" smtClean="0"/>
              <a:t>niệm</a:t>
            </a:r>
            <a:r>
              <a:rPr lang="en-US" b="1" dirty="0" smtClean="0"/>
              <a:t> clip </a:t>
            </a:r>
            <a:r>
              <a:rPr lang="en-US" b="1" dirty="0" err="1" smtClean="0"/>
              <a:t>trên</a:t>
            </a:r>
            <a:r>
              <a:rPr lang="en-US" b="1" dirty="0" smtClean="0"/>
              <a:t> </a:t>
            </a:r>
            <a:r>
              <a:rPr lang="en-US" b="1" dirty="0" err="1" smtClean="0"/>
              <a:t>rãnh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endParaRPr lang="en-US" dirty="0" smtClean="0"/>
          </a:p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liền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.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tách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rời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clip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, </a:t>
            </a:r>
            <a:r>
              <a:rPr lang="en-US" b="1" dirty="0" err="1" smtClean="0"/>
              <a:t>ghép</a:t>
            </a:r>
            <a:r>
              <a:rPr lang="en-US" b="1" dirty="0" smtClean="0"/>
              <a:t> </a:t>
            </a:r>
            <a:r>
              <a:rPr lang="en-US" b="1" dirty="0" err="1" smtClean="0"/>
              <a:t>nối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nâng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 smtClean="0"/>
              <a:t>b. </a:t>
            </a:r>
            <a:r>
              <a:rPr lang="en-US" b="1" dirty="0" err="1" smtClean="0"/>
              <a:t>Tạo</a:t>
            </a:r>
            <a:r>
              <a:rPr lang="en-US" b="1" dirty="0" smtClean="0"/>
              <a:t>, </a:t>
            </a:r>
            <a:r>
              <a:rPr lang="en-US" b="1" dirty="0" err="1" smtClean="0"/>
              <a:t>tách</a:t>
            </a:r>
            <a:r>
              <a:rPr lang="en-US" b="1" dirty="0" smtClean="0"/>
              <a:t> </a:t>
            </a:r>
            <a:r>
              <a:rPr lang="en-US" b="1" dirty="0" err="1" smtClean="0"/>
              <a:t>rãnh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thành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clip, </a:t>
            </a:r>
            <a:r>
              <a:rPr lang="en-US" b="1" dirty="0" err="1" smtClean="0"/>
              <a:t>nối</a:t>
            </a:r>
            <a:r>
              <a:rPr lang="en-US" b="1" dirty="0" smtClean="0"/>
              <a:t> clip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endParaRPr lang="en-US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* </a:t>
            </a:r>
            <a:r>
              <a:rPr lang="en-US" i="1" dirty="0" err="1" smtClean="0">
                <a:solidFill>
                  <a:srgbClr val="FF0000"/>
                </a:solidFill>
              </a:rPr>
              <a:t>Tách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rãnh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tại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một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vị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trí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thành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hai</a:t>
            </a:r>
            <a:r>
              <a:rPr lang="en-US" i="1" dirty="0" smtClean="0">
                <a:solidFill>
                  <a:srgbClr val="FF0000"/>
                </a:solidFill>
              </a:rPr>
              <a:t> clip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-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,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tách</a:t>
            </a:r>
            <a:r>
              <a:rPr lang="en-US" dirty="0" smtClean="0"/>
              <a:t>,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b="1" dirty="0" smtClean="0"/>
              <a:t>Edit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Clip Boundaries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Split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b="1" dirty="0" smtClean="0"/>
              <a:t>Ctrl + I</a:t>
            </a:r>
            <a:endParaRPr lang="en-US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* </a:t>
            </a:r>
            <a:r>
              <a:rPr lang="en-US" i="1" dirty="0" err="1" smtClean="0">
                <a:solidFill>
                  <a:srgbClr val="FF0000"/>
                </a:solidFill>
              </a:rPr>
              <a:t>Tách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một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đoạn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âm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thanh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đã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đánh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dấu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trên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rãnh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-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tách</a:t>
            </a:r>
            <a:r>
              <a:rPr lang="en-US" dirty="0" smtClean="0"/>
              <a:t>,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b="1" dirty="0" smtClean="0"/>
              <a:t>Edit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Clip Boundaries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Split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b="1" dirty="0" smtClean="0"/>
              <a:t>Ctrl + 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, </a:t>
            </a:r>
            <a:r>
              <a:rPr lang="en-US" b="1" dirty="0" err="1" smtClean="0"/>
              <a:t>ghép</a:t>
            </a:r>
            <a:r>
              <a:rPr lang="en-US" b="1" dirty="0" smtClean="0"/>
              <a:t> </a:t>
            </a:r>
            <a:r>
              <a:rPr lang="en-US" b="1" dirty="0" err="1" smtClean="0"/>
              <a:t>nối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nâng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i="1" dirty="0" err="1" smtClean="0">
                <a:solidFill>
                  <a:srgbClr val="FF0000"/>
                </a:solidFill>
              </a:rPr>
              <a:t>Tách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một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đoạn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âm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thanh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đã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đánh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dấu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trên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rãnh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và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chuyển</a:t>
            </a:r>
            <a:r>
              <a:rPr lang="en-US" i="1" dirty="0" smtClean="0">
                <a:solidFill>
                  <a:srgbClr val="FF0000"/>
                </a:solidFill>
              </a:rPr>
              <a:t> sang </a:t>
            </a:r>
            <a:r>
              <a:rPr lang="en-US" i="1" dirty="0" err="1" smtClean="0">
                <a:solidFill>
                  <a:srgbClr val="FF0000"/>
                </a:solidFill>
              </a:rPr>
              <a:t>một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rãnh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mới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-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,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tách</a:t>
            </a:r>
            <a:r>
              <a:rPr lang="en-US" dirty="0" smtClean="0"/>
              <a:t>,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b="1" dirty="0" smtClean="0"/>
              <a:t>Edit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Clip Boundaries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Split New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b="1" dirty="0" smtClean="0"/>
              <a:t>Ctrl + Alt + I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i="1" dirty="0" err="1" smtClean="0">
                <a:solidFill>
                  <a:srgbClr val="FF0000"/>
                </a:solidFill>
              </a:rPr>
              <a:t>Nối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hai</a:t>
            </a:r>
            <a:r>
              <a:rPr lang="en-US" i="1" dirty="0" smtClean="0">
                <a:solidFill>
                  <a:srgbClr val="FF0000"/>
                </a:solidFill>
              </a:rPr>
              <a:t> clip </a:t>
            </a:r>
            <a:r>
              <a:rPr lang="en-US" i="1" dirty="0" err="1" smtClean="0">
                <a:solidFill>
                  <a:srgbClr val="FF0000"/>
                </a:solidFill>
              </a:rPr>
              <a:t>liền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nhau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trên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rãnh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- </a:t>
            </a:r>
            <a:r>
              <a:rPr lang="en-US" dirty="0" err="1" smtClean="0"/>
              <a:t>Cách</a:t>
            </a:r>
            <a:r>
              <a:rPr lang="en-US" dirty="0" smtClean="0"/>
              <a:t> 1: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clip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sát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,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cạnh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Cách</a:t>
            </a:r>
            <a:r>
              <a:rPr lang="en-US" dirty="0" smtClean="0"/>
              <a:t> 2: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,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tách</a:t>
            </a:r>
            <a:r>
              <a:rPr lang="en-US" dirty="0" smtClean="0"/>
              <a:t>,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nhấn</a:t>
            </a:r>
            <a:r>
              <a:rPr lang="en-US" dirty="0" smtClean="0"/>
              <a:t> Ctrl + J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b="1" dirty="0" smtClean="0"/>
              <a:t>Edit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Clip Boundaries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Join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, </a:t>
            </a:r>
            <a:r>
              <a:rPr lang="en-US" b="1" dirty="0" err="1" smtClean="0"/>
              <a:t>ghép</a:t>
            </a:r>
            <a:r>
              <a:rPr lang="en-US" b="1" dirty="0" smtClean="0"/>
              <a:t> </a:t>
            </a:r>
            <a:r>
              <a:rPr lang="en-US" b="1" dirty="0" err="1" smtClean="0"/>
              <a:t>nối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nâng</a:t>
            </a:r>
            <a:r>
              <a:rPr lang="en-US" b="1" dirty="0" smtClean="0"/>
              <a:t> </a:t>
            </a:r>
            <a:r>
              <a:rPr lang="en-US" b="1" dirty="0" err="1" smtClean="0"/>
              <a:t>cao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c. Di </a:t>
            </a:r>
            <a:r>
              <a:rPr lang="en-US" b="1" dirty="0" err="1" smtClean="0"/>
              <a:t>chuyển</a:t>
            </a:r>
            <a:r>
              <a:rPr lang="en-US" b="1" dirty="0" smtClean="0"/>
              <a:t> clip </a:t>
            </a:r>
            <a:r>
              <a:rPr lang="en-US" b="1" dirty="0" err="1" smtClean="0"/>
              <a:t>dọc</a:t>
            </a:r>
            <a:r>
              <a:rPr lang="en-US" b="1" dirty="0" smtClean="0"/>
              <a:t> 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thời</a:t>
            </a:r>
            <a:r>
              <a:rPr lang="en-US" b="1" dirty="0" smtClean="0"/>
              <a:t> </a:t>
            </a:r>
            <a:r>
              <a:rPr lang="en-US" b="1" dirty="0" err="1" smtClean="0"/>
              <a:t>gian</a:t>
            </a:r>
            <a:endParaRPr lang="en-US" dirty="0" smtClean="0"/>
          </a:p>
          <a:p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      . </a:t>
            </a:r>
          </a:p>
          <a:p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thả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clip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chiều</a:t>
            </a:r>
            <a:r>
              <a:rPr lang="en-US" dirty="0" smtClean="0"/>
              <a:t> </a:t>
            </a:r>
            <a:r>
              <a:rPr lang="en-US" dirty="0" err="1" smtClean="0"/>
              <a:t>ngang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endParaRPr lang="en-US" dirty="0" smtClean="0"/>
          </a:p>
          <a:p>
            <a:pPr lvl="0"/>
            <a:r>
              <a:rPr lang="en-US" b="1" dirty="0" smtClean="0"/>
              <a:t> d. </a:t>
            </a:r>
            <a:r>
              <a:rPr lang="en-US" b="1" dirty="0" err="1" smtClean="0"/>
              <a:t>Chuyển</a:t>
            </a:r>
            <a:r>
              <a:rPr lang="en-US" b="1" dirty="0" smtClean="0"/>
              <a:t> </a:t>
            </a:r>
            <a:r>
              <a:rPr lang="en-US" b="1" dirty="0" err="1" smtClean="0"/>
              <a:t>đổi</a:t>
            </a:r>
            <a:r>
              <a:rPr lang="en-US" b="1" dirty="0" smtClean="0"/>
              <a:t> lip sang </a:t>
            </a:r>
            <a:r>
              <a:rPr lang="en-US" b="1" dirty="0" err="1" smtClean="0"/>
              <a:t>rãnh</a:t>
            </a:r>
            <a:r>
              <a:rPr lang="en-US" b="1" dirty="0" smtClean="0"/>
              <a:t> </a:t>
            </a:r>
            <a:r>
              <a:rPr lang="en-US" b="1" dirty="0" err="1" smtClean="0"/>
              <a:t>khác</a:t>
            </a:r>
            <a:endParaRPr lang="en-US" dirty="0" smtClean="0"/>
          </a:p>
          <a:p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clip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clip </a:t>
            </a:r>
            <a:r>
              <a:rPr lang="en-US" dirty="0" err="1" smtClean="0"/>
              <a:t>này</a:t>
            </a:r>
            <a:r>
              <a:rPr lang="en-US" dirty="0" smtClean="0"/>
              <a:t> sang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trống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clip </a:t>
            </a:r>
            <a:r>
              <a:rPr lang="en-US" dirty="0" err="1" smtClean="0"/>
              <a:t>này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: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thả</a:t>
            </a:r>
            <a:r>
              <a:rPr lang="en-US" dirty="0" smtClean="0"/>
              <a:t> clip </a:t>
            </a:r>
            <a:r>
              <a:rPr lang="en-US" dirty="0" err="1" smtClean="0"/>
              <a:t>đó</a:t>
            </a:r>
            <a:r>
              <a:rPr lang="en-US" dirty="0" smtClean="0"/>
              <a:t> sang </a:t>
            </a:r>
            <a:r>
              <a:rPr lang="en-US" dirty="0" err="1" smtClean="0"/>
              <a:t>khoảng</a:t>
            </a:r>
            <a:r>
              <a:rPr lang="en-US" dirty="0" smtClean="0"/>
              <a:t> </a:t>
            </a:r>
            <a:r>
              <a:rPr lang="en-US" dirty="0" err="1" smtClean="0"/>
              <a:t>trống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mũi tên 2 chiề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981200"/>
            <a:ext cx="609600" cy="623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6. </a:t>
            </a:r>
            <a:r>
              <a:rPr lang="en-US" b="1" dirty="0" err="1" smtClean="0"/>
              <a:t>Xuất</a:t>
            </a:r>
            <a:r>
              <a:rPr lang="en-US" b="1" dirty="0" smtClean="0"/>
              <a:t> </a:t>
            </a:r>
            <a:r>
              <a:rPr lang="en-US" b="1" dirty="0" err="1" smtClean="0"/>
              <a:t>kết</a:t>
            </a:r>
            <a:r>
              <a:rPr lang="en-US" b="1" dirty="0" smtClean="0"/>
              <a:t> </a:t>
            </a:r>
            <a:r>
              <a:rPr lang="en-US" b="1" dirty="0" err="1" smtClean="0"/>
              <a:t>quả</a:t>
            </a:r>
            <a:r>
              <a:rPr lang="en-US" b="1" dirty="0" smtClean="0"/>
              <a:t> </a:t>
            </a:r>
            <a:r>
              <a:rPr lang="en-US" b="1" dirty="0" err="1" smtClean="0"/>
              <a:t>ra</a:t>
            </a:r>
            <a:r>
              <a:rPr lang="en-US" b="1" dirty="0" smtClean="0"/>
              <a:t> </a:t>
            </a:r>
            <a:r>
              <a:rPr lang="en-US" b="1" dirty="0" err="1" smtClean="0"/>
              <a:t>tệp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File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Export Audio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tê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,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,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nháy</a:t>
            </a:r>
            <a:r>
              <a:rPr lang="en-US" dirty="0" smtClean="0"/>
              <a:t> Save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HƯỚNG DẪN VỀ NHÀ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xem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chỉnh</a:t>
            </a:r>
            <a:r>
              <a:rPr lang="en-US" dirty="0" smtClean="0"/>
              <a:t> </a:t>
            </a:r>
            <a:r>
              <a:rPr lang="en-US" dirty="0" err="1" smtClean="0"/>
              <a:t>sửa</a:t>
            </a:r>
            <a:r>
              <a:rPr lang="en-US" dirty="0" smtClean="0"/>
              <a:t>, </a:t>
            </a:r>
            <a:r>
              <a:rPr lang="en-US" dirty="0" err="1" smtClean="0"/>
              <a:t>ghép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, </a:t>
            </a:r>
            <a:r>
              <a:rPr lang="en-US" dirty="0" err="1" smtClean="0"/>
              <a:t>tách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clip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4 SGK </a:t>
            </a:r>
            <a:r>
              <a:rPr lang="en-US" dirty="0" err="1" smtClean="0"/>
              <a:t>trang</a:t>
            </a:r>
            <a:r>
              <a:rPr lang="en-US" dirty="0" smtClean="0"/>
              <a:t> 130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1. </a:t>
            </a:r>
            <a:r>
              <a:rPr lang="en-US" i="1" dirty="0" err="1" smtClean="0"/>
              <a:t>Bắt</a:t>
            </a:r>
            <a:r>
              <a:rPr lang="en-US" i="1" dirty="0" smtClean="0"/>
              <a:t> </a:t>
            </a:r>
            <a:r>
              <a:rPr lang="en-US" i="1" dirty="0" err="1" smtClean="0"/>
              <a:t>đầu</a:t>
            </a:r>
            <a:r>
              <a:rPr lang="en-US" i="1" dirty="0" smtClean="0"/>
              <a:t> </a:t>
            </a:r>
            <a:r>
              <a:rPr lang="en-US" i="1" dirty="0" err="1" smtClean="0"/>
              <a:t>với</a:t>
            </a:r>
            <a:r>
              <a:rPr lang="en-US" i="1" dirty="0" smtClean="0"/>
              <a:t> Audacity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đúp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590800"/>
            <a:ext cx="7467600" cy="42111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57200"/>
            <a:ext cx="8153400" cy="990600"/>
          </a:xfrm>
        </p:spPr>
        <p:txBody>
          <a:bodyPr>
            <a:noAutofit/>
          </a:bodyPr>
          <a:lstStyle/>
          <a:p>
            <a:r>
              <a:rPr lang="en-US" sz="3600" i="1" dirty="0" smtClean="0"/>
              <a:t>1. </a:t>
            </a:r>
            <a:r>
              <a:rPr lang="en-US" sz="3600" i="1" dirty="0" err="1" smtClean="0"/>
              <a:t>Bắt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đầu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với</a:t>
            </a:r>
            <a:r>
              <a:rPr lang="en-US" sz="3600" i="1" dirty="0" smtClean="0"/>
              <a:t> Audacity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a) </a:t>
            </a:r>
            <a:r>
              <a:rPr lang="en-US" b="1" dirty="0" err="1" smtClean="0"/>
              <a:t>Mở</a:t>
            </a:r>
            <a:r>
              <a:rPr lang="en-US" b="1" dirty="0" smtClean="0"/>
              <a:t> </a:t>
            </a:r>
            <a:r>
              <a:rPr lang="en-US" b="1" dirty="0" err="1" smtClean="0"/>
              <a:t>tệp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nghe</a:t>
            </a:r>
            <a:r>
              <a:rPr lang="en-US" b="1" dirty="0" smtClean="0"/>
              <a:t> </a:t>
            </a:r>
            <a:r>
              <a:rPr lang="en-US" b="1" dirty="0" err="1" smtClean="0"/>
              <a:t>nhạc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 err="1" smtClean="0"/>
              <a:t>File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err="1" smtClean="0"/>
              <a:t>Open</a:t>
            </a:r>
            <a:r>
              <a:rPr lang="en-US" dirty="0" smtClean="0"/>
              <a:t>,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mp3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     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 Space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nghe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nhạc</a:t>
            </a:r>
            <a:r>
              <a:rPr lang="en-US" dirty="0" smtClean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mở</a:t>
            </a:r>
            <a:endParaRPr lang="en-US" dirty="0" smtClean="0"/>
          </a:p>
          <a:p>
            <a:r>
              <a:rPr lang="en-US" b="1" dirty="0" smtClean="0"/>
              <a:t>b) Thu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trực</a:t>
            </a:r>
            <a:r>
              <a:rPr lang="en-US" b="1" dirty="0" smtClean="0"/>
              <a:t> </a:t>
            </a:r>
            <a:r>
              <a:rPr lang="en-US" b="1" dirty="0" err="1" smtClean="0"/>
              <a:t>tiếp</a:t>
            </a:r>
            <a:r>
              <a:rPr lang="en-US" b="1" dirty="0" smtClean="0"/>
              <a:t> </a:t>
            </a: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máy</a:t>
            </a:r>
            <a:r>
              <a:rPr lang="en-US" b="1" dirty="0" smtClean="0"/>
              <a:t> </a:t>
            </a:r>
            <a:r>
              <a:rPr lang="en-US" b="1" dirty="0" err="1" smtClean="0"/>
              <a:t>tính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       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      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thúc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P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048000"/>
            <a:ext cx="495369" cy="609685"/>
          </a:xfrm>
          <a:prstGeom prst="rect">
            <a:avLst/>
          </a:prstGeom>
        </p:spPr>
      </p:pic>
      <p:pic>
        <p:nvPicPr>
          <p:cNvPr id="6" name="Picture 5" descr="paus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5562600"/>
            <a:ext cx="695068" cy="685800"/>
          </a:xfrm>
          <a:prstGeom prst="rect">
            <a:avLst/>
          </a:prstGeom>
        </p:spPr>
      </p:pic>
      <p:pic>
        <p:nvPicPr>
          <p:cNvPr id="7" name="Picture 6" descr="ghi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9062" y="4495800"/>
            <a:ext cx="628738" cy="62873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err="1" smtClean="0"/>
              <a:t>Sau</a:t>
            </a:r>
            <a:r>
              <a:rPr lang="en-US" sz="3000" dirty="0" smtClean="0"/>
              <a:t> </a:t>
            </a:r>
            <a:r>
              <a:rPr lang="en-US" sz="3000" dirty="0" err="1" smtClean="0"/>
              <a:t>khi</a:t>
            </a:r>
            <a:r>
              <a:rPr lang="en-US" sz="3000" dirty="0" smtClean="0"/>
              <a:t> </a:t>
            </a:r>
            <a:r>
              <a:rPr lang="en-US" sz="3000" dirty="0" err="1" smtClean="0"/>
              <a:t>thu</a:t>
            </a:r>
            <a:r>
              <a:rPr lang="en-US" sz="3000" dirty="0" smtClean="0"/>
              <a:t> </a:t>
            </a:r>
            <a:r>
              <a:rPr lang="en-US" sz="3000" dirty="0" err="1" smtClean="0"/>
              <a:t>âm</a:t>
            </a:r>
            <a:r>
              <a:rPr lang="en-US" sz="3000" dirty="0" smtClean="0"/>
              <a:t> </a:t>
            </a:r>
            <a:r>
              <a:rPr lang="en-US" sz="3000" dirty="0" err="1" smtClean="0"/>
              <a:t>em</a:t>
            </a:r>
            <a:r>
              <a:rPr lang="en-US" sz="3000" dirty="0" smtClean="0"/>
              <a:t> </a:t>
            </a:r>
            <a:r>
              <a:rPr lang="en-US" sz="3000" dirty="0" err="1" smtClean="0"/>
              <a:t>sẽ</a:t>
            </a:r>
            <a:r>
              <a:rPr lang="en-US" sz="3000" dirty="0" smtClean="0"/>
              <a:t> </a:t>
            </a:r>
            <a:r>
              <a:rPr lang="en-US" sz="3000" dirty="0" err="1" smtClean="0"/>
              <a:t>thấy</a:t>
            </a:r>
            <a:r>
              <a:rPr lang="en-US" sz="3000" dirty="0" smtClean="0"/>
              <a:t> </a:t>
            </a:r>
            <a:r>
              <a:rPr lang="en-US" sz="3000" dirty="0" err="1" smtClean="0"/>
              <a:t>một</a:t>
            </a:r>
            <a:r>
              <a:rPr lang="en-US" sz="3000" dirty="0" smtClean="0"/>
              <a:t> </a:t>
            </a:r>
            <a:r>
              <a:rPr lang="en-US" sz="3000" dirty="0" err="1" smtClean="0"/>
              <a:t>rãnh</a:t>
            </a:r>
            <a:r>
              <a:rPr lang="en-US" sz="3000" dirty="0" smtClean="0"/>
              <a:t> </a:t>
            </a:r>
            <a:r>
              <a:rPr lang="en-US" sz="3000" dirty="0" err="1" smtClean="0"/>
              <a:t>có</a:t>
            </a:r>
            <a:r>
              <a:rPr lang="en-US" sz="3000" dirty="0" smtClean="0"/>
              <a:t> </a:t>
            </a:r>
            <a:r>
              <a:rPr lang="en-US" sz="3000" dirty="0" err="1" smtClean="0"/>
              <a:t>hình</a:t>
            </a:r>
            <a:r>
              <a:rPr lang="en-US" sz="3000" dirty="0" smtClean="0"/>
              <a:t> </a:t>
            </a:r>
            <a:r>
              <a:rPr lang="en-US" sz="3000" dirty="0" err="1" smtClean="0"/>
              <a:t>sóng</a:t>
            </a:r>
            <a:r>
              <a:rPr lang="en-US" sz="3000" dirty="0" smtClean="0"/>
              <a:t> </a:t>
            </a:r>
            <a:r>
              <a:rPr lang="en-US" sz="3000" dirty="0" err="1" smtClean="0"/>
              <a:t>âm</a:t>
            </a:r>
            <a:r>
              <a:rPr lang="en-US" sz="3000" dirty="0" smtClean="0"/>
              <a:t> </a:t>
            </a:r>
            <a:r>
              <a:rPr lang="en-US" sz="3000" dirty="0" err="1" smtClean="0"/>
              <a:t>xuất</a:t>
            </a:r>
            <a:r>
              <a:rPr lang="en-US" sz="3000" dirty="0" smtClean="0"/>
              <a:t> </a:t>
            </a:r>
            <a:r>
              <a:rPr lang="en-US" sz="3000" dirty="0" err="1" smtClean="0"/>
              <a:t>hiện</a:t>
            </a:r>
            <a:r>
              <a:rPr lang="en-US" sz="3000" dirty="0" smtClean="0"/>
              <a:t/>
            </a:r>
            <a:br>
              <a:rPr lang="en-US" sz="3000" dirty="0" smtClean="0"/>
            </a:br>
            <a:endParaRPr lang="en-US" sz="3000" dirty="0"/>
          </a:p>
        </p:txBody>
      </p:sp>
      <p:pic>
        <p:nvPicPr>
          <p:cNvPr id="4" name="Content Placeholder 3" descr="Hình ảnh có liên quan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8160287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81000"/>
            <a:ext cx="8153400" cy="990600"/>
          </a:xfrm>
        </p:spPr>
        <p:txBody>
          <a:bodyPr>
            <a:noAutofit/>
          </a:bodyPr>
          <a:lstStyle/>
          <a:p>
            <a:r>
              <a:rPr lang="en-US" sz="3500" b="1" dirty="0" smtClean="0"/>
              <a:t>2. </a:t>
            </a:r>
            <a:r>
              <a:rPr lang="en-US" sz="3500" b="1" dirty="0" err="1" smtClean="0"/>
              <a:t>Làm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việc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với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tệp</a:t>
            </a:r>
            <a:r>
              <a:rPr lang="en-US" sz="3500" b="1" dirty="0" smtClean="0"/>
              <a:t> *.aup (</a:t>
            </a:r>
            <a:r>
              <a:rPr lang="en-US" sz="3500" b="1" dirty="0" err="1" smtClean="0"/>
              <a:t>Audicity</a:t>
            </a:r>
            <a:r>
              <a:rPr lang="en-US" sz="3500" b="1" dirty="0" smtClean="0"/>
              <a:t> Project File)</a:t>
            </a:r>
            <a:r>
              <a:rPr lang="en-US" sz="3500" dirty="0" smtClean="0"/>
              <a:t/>
            </a:r>
            <a:br>
              <a:rPr lang="en-US" sz="3500" dirty="0" smtClean="0"/>
            </a:b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aup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: File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New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aup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: File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Open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aup</a:t>
            </a:r>
            <a:r>
              <a:rPr lang="en-US" dirty="0" smtClean="0"/>
              <a:t>: File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Save Project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mở</a:t>
            </a:r>
            <a:r>
              <a:rPr lang="en-US" dirty="0" smtClean="0"/>
              <a:t>: File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Close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3. </a:t>
            </a:r>
            <a:r>
              <a:rPr lang="en-US" b="1" i="1" dirty="0" err="1" smtClean="0"/>
              <a:t>Cấu</a:t>
            </a:r>
            <a:r>
              <a:rPr lang="en-US" b="1" i="1" dirty="0" smtClean="0"/>
              <a:t> </a:t>
            </a:r>
            <a:r>
              <a:rPr lang="en-US" b="1" i="1" dirty="0" err="1" smtClean="0"/>
              <a:t>trúc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tệp</a:t>
            </a:r>
            <a:r>
              <a:rPr lang="en-US" b="1" i="1" dirty="0" smtClean="0"/>
              <a:t> </a:t>
            </a:r>
            <a:r>
              <a:rPr lang="en-US" b="1" i="1" dirty="0" err="1" smtClean="0"/>
              <a:t>dự</a:t>
            </a:r>
            <a:r>
              <a:rPr lang="en-US" b="1" i="1" dirty="0" smtClean="0"/>
              <a:t> </a:t>
            </a:r>
            <a:r>
              <a:rPr lang="en-US" b="1" i="1" dirty="0" err="1" smtClean="0"/>
              <a:t>án</a:t>
            </a:r>
            <a:r>
              <a:rPr lang="en-US" b="1" i="1" dirty="0" smtClean="0"/>
              <a:t> </a:t>
            </a:r>
            <a:r>
              <a:rPr lang="en-US" b="1" i="1" dirty="0" err="1" smtClean="0"/>
              <a:t>âm</a:t>
            </a:r>
            <a:r>
              <a:rPr lang="en-US" b="1" i="1" dirty="0" smtClean="0"/>
              <a:t> </a:t>
            </a:r>
            <a:r>
              <a:rPr lang="en-US" b="1" i="1" dirty="0" err="1" smtClean="0"/>
              <a:t>thanh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153400" cy="5105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File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err="1" smtClean="0"/>
              <a:t>Import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err="1" smtClean="0"/>
              <a:t>Audio</a:t>
            </a:r>
            <a:r>
              <a:rPr lang="en-US" dirty="0" smtClean="0"/>
              <a:t>,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(</a:t>
            </a:r>
            <a:r>
              <a:rPr lang="en-US" dirty="0" err="1" smtClean="0"/>
              <a:t>dạng</a:t>
            </a:r>
            <a:r>
              <a:rPr lang="en-US" dirty="0" smtClean="0"/>
              <a:t> wav,mp3,…)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.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.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tệp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sẵn</a:t>
            </a:r>
            <a:r>
              <a:rPr lang="en-US" dirty="0" smtClean="0"/>
              <a:t> (wav, mp3,…)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(timeline)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.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đích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,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3. </a:t>
            </a:r>
            <a:r>
              <a:rPr lang="en-US" b="1" i="1" dirty="0" err="1" smtClean="0"/>
              <a:t>Cấu</a:t>
            </a:r>
            <a:r>
              <a:rPr lang="en-US" b="1" i="1" dirty="0" smtClean="0"/>
              <a:t> </a:t>
            </a:r>
            <a:r>
              <a:rPr lang="en-US" b="1" i="1" dirty="0" err="1" smtClean="0"/>
              <a:t>trúc</a:t>
            </a:r>
            <a:r>
              <a:rPr lang="en-US" b="1" i="1" dirty="0" smtClean="0"/>
              <a:t> </a:t>
            </a:r>
            <a:r>
              <a:rPr lang="en-US" b="1" i="1" dirty="0" err="1" smtClean="0"/>
              <a:t>tệp</a:t>
            </a:r>
            <a:r>
              <a:rPr lang="en-US" b="1" i="1" dirty="0" smtClean="0"/>
              <a:t> </a:t>
            </a:r>
            <a:r>
              <a:rPr lang="en-US" b="1" i="1" dirty="0" err="1" smtClean="0"/>
              <a:t>dự</a:t>
            </a:r>
            <a:r>
              <a:rPr lang="en-US" b="1" i="1" dirty="0" smtClean="0"/>
              <a:t> </a:t>
            </a:r>
            <a:r>
              <a:rPr lang="en-US" b="1" i="1" dirty="0" err="1" smtClean="0"/>
              <a:t>án</a:t>
            </a:r>
            <a:r>
              <a:rPr lang="en-US" b="1" i="1" dirty="0" smtClean="0"/>
              <a:t> </a:t>
            </a:r>
            <a:r>
              <a:rPr lang="en-US" b="1" i="1" dirty="0" err="1" smtClean="0"/>
              <a:t>âm</a:t>
            </a:r>
            <a:r>
              <a:rPr lang="en-US" b="1" i="1" dirty="0" smtClean="0"/>
              <a:t> </a:t>
            </a:r>
            <a:r>
              <a:rPr lang="en-US" b="1" i="1" dirty="0" err="1" smtClean="0"/>
              <a:t>thanh</a:t>
            </a:r>
            <a:endParaRPr lang="en-US" dirty="0"/>
          </a:p>
        </p:txBody>
      </p:sp>
      <p:pic>
        <p:nvPicPr>
          <p:cNvPr id="4" name="Content Placeholder 3" descr="Hình ảnh có liên quan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05000"/>
            <a:ext cx="8138649" cy="44057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191000" y="3886200"/>
            <a:ext cx="4160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gồm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86200" y="548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(timeline)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mức</a:t>
            </a:r>
            <a:r>
              <a:rPr lang="en-US" b="1" dirty="0" smtClean="0"/>
              <a:t> </a:t>
            </a:r>
            <a:r>
              <a:rPr lang="en-US" b="1" dirty="0" err="1" smtClean="0"/>
              <a:t>đơn</a:t>
            </a:r>
            <a:r>
              <a:rPr lang="en-US" b="1" dirty="0" smtClean="0"/>
              <a:t> </a:t>
            </a:r>
            <a:r>
              <a:rPr lang="en-US" b="1" dirty="0" err="1" smtClean="0"/>
              <a:t>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a) </a:t>
            </a:r>
            <a:r>
              <a:rPr lang="en-US" b="1" dirty="0" err="1" smtClean="0"/>
              <a:t>Nghe</a:t>
            </a:r>
            <a:r>
              <a:rPr lang="en-US" b="1" dirty="0" smtClean="0"/>
              <a:t> </a:t>
            </a:r>
            <a:r>
              <a:rPr lang="en-US" b="1" dirty="0" err="1" smtClean="0"/>
              <a:t>lại</a:t>
            </a:r>
            <a:r>
              <a:rPr lang="en-US" b="1" dirty="0" smtClean="0"/>
              <a:t>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đoạn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endParaRPr lang="en-US" dirty="0" smtClean="0"/>
          </a:p>
          <a:p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đánh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,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 Space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       .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dừng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 descr="P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059723"/>
            <a:ext cx="609600" cy="750277"/>
          </a:xfrm>
          <a:prstGeom prst="rect">
            <a:avLst/>
          </a:prstGeom>
        </p:spPr>
      </p:pic>
      <p:pic>
        <p:nvPicPr>
          <p:cNvPr id="6" name="Picture 5" descr="dừ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410" y="3048000"/>
            <a:ext cx="647790" cy="6477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sửa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mức</a:t>
            </a:r>
            <a:r>
              <a:rPr lang="en-US" b="1" dirty="0" smtClean="0"/>
              <a:t> </a:t>
            </a:r>
            <a:r>
              <a:rPr lang="en-US" b="1" dirty="0" err="1" smtClean="0"/>
              <a:t>đơn</a:t>
            </a:r>
            <a:r>
              <a:rPr lang="en-US" b="1" dirty="0" smtClean="0"/>
              <a:t> </a:t>
            </a:r>
            <a:r>
              <a:rPr lang="en-US" b="1" dirty="0" err="1" smtClean="0"/>
              <a:t>giản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b) </a:t>
            </a:r>
            <a:r>
              <a:rPr lang="en-US" b="1" dirty="0" err="1" smtClean="0"/>
              <a:t>Làm</a:t>
            </a:r>
            <a:r>
              <a:rPr lang="en-US" b="1" dirty="0" smtClean="0"/>
              <a:t> to, </a:t>
            </a:r>
            <a:r>
              <a:rPr lang="en-US" b="1" dirty="0" err="1" smtClean="0"/>
              <a:t>nhỏ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lượng</a:t>
            </a:r>
            <a:r>
              <a:rPr lang="en-US" b="1" dirty="0" smtClean="0"/>
              <a:t> </a:t>
            </a:r>
            <a:r>
              <a:rPr lang="en-US" b="1" dirty="0" err="1" smtClean="0"/>
              <a:t>hoặc</a:t>
            </a:r>
            <a:r>
              <a:rPr lang="en-US" b="1" dirty="0" smtClean="0"/>
              <a:t> </a:t>
            </a:r>
            <a:r>
              <a:rPr lang="en-US" b="1" dirty="0" err="1" smtClean="0"/>
              <a:t>tắt</a:t>
            </a:r>
            <a:r>
              <a:rPr lang="en-US" b="1" dirty="0" smtClean="0"/>
              <a:t> </a:t>
            </a:r>
            <a:r>
              <a:rPr lang="en-US" b="1" dirty="0" err="1" smtClean="0"/>
              <a:t>âm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từng</a:t>
            </a:r>
            <a:r>
              <a:rPr lang="en-US" b="1" dirty="0" smtClean="0"/>
              <a:t> </a:t>
            </a:r>
            <a:r>
              <a:rPr lang="en-US" b="1" dirty="0" err="1" smtClean="0"/>
              <a:t>rãnh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Kéo</a:t>
            </a:r>
            <a:r>
              <a:rPr lang="en-US" dirty="0" smtClean="0"/>
              <a:t> </a:t>
            </a:r>
            <a:r>
              <a:rPr lang="en-US" dirty="0" err="1" smtClean="0"/>
              <a:t>thả</a:t>
            </a:r>
            <a:r>
              <a:rPr lang="en-US" dirty="0" smtClean="0"/>
              <a:t> con </a:t>
            </a:r>
            <a:r>
              <a:rPr lang="en-US" dirty="0" err="1" smtClean="0"/>
              <a:t>trượt</a:t>
            </a:r>
            <a:r>
              <a:rPr lang="en-US" dirty="0" smtClean="0"/>
              <a:t>                        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</a:t>
            </a:r>
            <a:r>
              <a:rPr lang="en-US" dirty="0" err="1" smtClean="0"/>
              <a:t>lệnh</a:t>
            </a:r>
            <a:r>
              <a:rPr lang="en-US" dirty="0" smtClean="0"/>
              <a:t> </a:t>
            </a:r>
            <a:r>
              <a:rPr lang="en-US" b="1" dirty="0" smtClean="0"/>
              <a:t>Mute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</a:t>
            </a:r>
            <a:r>
              <a:rPr lang="en-US" b="1" dirty="0" smtClean="0"/>
              <a:t>Solo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trừ</a:t>
            </a:r>
            <a:r>
              <a:rPr lang="en-US" dirty="0" smtClean="0"/>
              <a:t> </a:t>
            </a:r>
            <a:r>
              <a:rPr lang="en-US" dirty="0" err="1" smtClean="0"/>
              <a:t>rãnh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.                                                    </a:t>
            </a:r>
          </a:p>
          <a:p>
            <a:endParaRPr lang="en-US" dirty="0"/>
          </a:p>
        </p:txBody>
      </p:sp>
      <p:pic>
        <p:nvPicPr>
          <p:cNvPr id="4" name="Picture 3" descr="thướ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438400"/>
            <a:ext cx="2286000" cy="65554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1075</Words>
  <Application>Microsoft Office PowerPoint</Application>
  <PresentationFormat>On-screen Show (4:3)</PresentationFormat>
  <Paragraphs>78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Times New Roman</vt:lpstr>
      <vt:lpstr>Tw Cen MT</vt:lpstr>
      <vt:lpstr>Wingdings</vt:lpstr>
      <vt:lpstr>Wingdings 2</vt:lpstr>
      <vt:lpstr>Median</vt:lpstr>
      <vt:lpstr>BÀI 13. PHẦN MỀM GHI ÂM VÀ XỬ LÍ ÂM THANH AUDACITY </vt:lpstr>
      <vt:lpstr>1. Bắt đầu với Audacity </vt:lpstr>
      <vt:lpstr>1. Bắt đầu với Audacity</vt:lpstr>
      <vt:lpstr>Sau khi thu âm em sẽ thấy một rãnh có hình sóng âm xuất hiện </vt:lpstr>
      <vt:lpstr>2. Làm việc với tệp *.aup (Audicity Project File) </vt:lpstr>
      <vt:lpstr>3. Cấu trúc tệp dự án âm thanh</vt:lpstr>
      <vt:lpstr>3. Cấu trúc tệp dự án âm thanh</vt:lpstr>
      <vt:lpstr>4. Chỉnh sửa âm thanh mức đơn giản</vt:lpstr>
      <vt:lpstr>4. Chỉnh sửa âm thanh mức đơn giản</vt:lpstr>
      <vt:lpstr>4. Chỉnh sửa âm thanh mức đơn giản</vt:lpstr>
      <vt:lpstr>4. Chỉnh sửa âm thanh mức đơn giản</vt:lpstr>
      <vt:lpstr>5. Chỉnh sửa, ghép nối âm thanh nâng cao</vt:lpstr>
      <vt:lpstr>5. Chỉnh sửa, ghép nối âm thanh nâng cao</vt:lpstr>
      <vt:lpstr>5. Chỉnh sửa, ghép nối âm thanh nâng cao</vt:lpstr>
      <vt:lpstr>5. Chỉnh sửa, ghép nối âm thanh nâng cao</vt:lpstr>
      <vt:lpstr>6. Xuất kết quả ra tệp âm thanh</vt:lpstr>
      <vt:lpstr>HƯỚNG DẪN VỀ NHÀ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13. PHẦN MỀM GHI ÂM VÀ XỬ LÍ ÂM THANH AUDACITY</dc:title>
  <dc:creator>gr</dc:creator>
  <cp:lastModifiedBy>admin</cp:lastModifiedBy>
  <cp:revision>13</cp:revision>
  <dcterms:created xsi:type="dcterms:W3CDTF">2020-04-19T16:15:44Z</dcterms:created>
  <dcterms:modified xsi:type="dcterms:W3CDTF">2021-11-16T00:28:05Z</dcterms:modified>
</cp:coreProperties>
</file>